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6" r:id="rId16"/>
    <p:sldId id="277" r:id="rId17"/>
    <p:sldId id="278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50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3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07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52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7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4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8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49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19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D0D91-DCE0-4B09-A4CC-3CF87014BB87}" type="datetimeFigureOut">
              <a:rPr lang="nl-NL" smtClean="0"/>
              <a:t>15-11-2017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F6BF-A7EF-41A2-B90C-BF24AF19B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3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908720"/>
            <a:ext cx="806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7030A0"/>
                </a:solidFill>
              </a:rPr>
              <a:t>Helicon – printer installeren op je eigen laptop</a:t>
            </a:r>
            <a:endParaRPr lang="nl-NL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20888"/>
            <a:ext cx="85804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895107" cy="61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5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8" y="132652"/>
            <a:ext cx="7400800" cy="656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0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2391271"/>
            <a:ext cx="8049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 smtClean="0">
                <a:solidFill>
                  <a:srgbClr val="7030A0"/>
                </a:solidFill>
              </a:rPr>
              <a:t>Sluit de internet browser af</a:t>
            </a:r>
            <a:endParaRPr lang="nl-NL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9" y="1412776"/>
            <a:ext cx="80375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5536" y="332656"/>
            <a:ext cx="8346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 smtClean="0">
                <a:solidFill>
                  <a:srgbClr val="7030A0"/>
                </a:solidFill>
              </a:rPr>
              <a:t>Start de internet browser op</a:t>
            </a:r>
            <a:endParaRPr lang="nl-NL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5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6" y="188640"/>
            <a:ext cx="8287032" cy="65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0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1901819"/>
            <a:ext cx="9144793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98" y="1804275"/>
            <a:ext cx="4383404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8" y="1785985"/>
            <a:ext cx="8846063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0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9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" y="645418"/>
            <a:ext cx="8775154" cy="48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78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08384"/>
            <a:ext cx="6192689" cy="600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5536" y="188640"/>
            <a:ext cx="6301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0070C0"/>
                </a:solidFill>
              </a:rPr>
              <a:t>Deze dia alleen voor Windows 8</a:t>
            </a:r>
            <a:endParaRPr lang="nl-NL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1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3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89900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61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866775"/>
            <a:ext cx="80375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4805"/>
            <a:ext cx="8212929" cy="6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162805" y="4581128"/>
            <a:ext cx="593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Gebruik geen </a:t>
            </a:r>
            <a:r>
              <a:rPr lang="nl-NL" sz="3200" b="1" dirty="0" err="1" smtClean="0">
                <a:solidFill>
                  <a:srgbClr val="FF0000"/>
                </a:solidFill>
              </a:rPr>
              <a:t>Chrome</a:t>
            </a:r>
            <a:r>
              <a:rPr lang="nl-NL" sz="3200" b="1" dirty="0" smtClean="0">
                <a:solidFill>
                  <a:srgbClr val="FF0000"/>
                </a:solidFill>
              </a:rPr>
              <a:t> als browser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6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520"/>
            <a:ext cx="8496454" cy="67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8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" y="711746"/>
            <a:ext cx="8979684" cy="61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4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36712"/>
            <a:ext cx="80565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0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87296" cy="64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37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843088"/>
            <a:ext cx="57054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155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29</Words>
  <Application>Microsoft Office PowerPoint</Application>
  <PresentationFormat>Diavoorstelling (4:3)</PresentationFormat>
  <Paragraphs>5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Willem Franken</cp:lastModifiedBy>
  <cp:revision>14</cp:revision>
  <dcterms:created xsi:type="dcterms:W3CDTF">2014-06-18T16:19:43Z</dcterms:created>
  <dcterms:modified xsi:type="dcterms:W3CDTF">2017-11-15T11:30:47Z</dcterms:modified>
</cp:coreProperties>
</file>